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69" r:id="rId3"/>
    <p:sldId id="265" r:id="rId4"/>
    <p:sldId id="266" r:id="rId5"/>
    <p:sldId id="257" r:id="rId6"/>
    <p:sldId id="259" r:id="rId7"/>
    <p:sldId id="262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6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864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21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6362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2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11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2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5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3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5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4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3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9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42369-709D-4CF8-A5CE-13A1844EBFF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975B65-64F9-4A72-B360-90D1757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n@innovomn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21F32E-67B6-4256-8896-57334D412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999460"/>
            <a:ext cx="5698067" cy="4479852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PEIP Medicare Plan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4EC484-4E65-404A-8325-2884EF515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1971" y="999460"/>
            <a:ext cx="3123620" cy="4479852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Plans administered by: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Innovo Benefits Administration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952-746-3101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 Byrne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dan@innovomn.com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3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EB0067-4C76-AE73-FB39-B68DBA489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950" y="1179151"/>
            <a:ext cx="3300646" cy="44638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Medicare 101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4">
            <a:extLst>
              <a:ext uri="{FF2B5EF4-FFF2-40B4-BE49-F238E27FC236}">
                <a16:creationId xmlns:a16="http://schemas.microsoft.com/office/drawing/2014/main" id="{D63E2645-82DA-A104-E477-10C1D0AC0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8917" y="1037062"/>
            <a:ext cx="6551441" cy="553100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285750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 Medicare is comprised of two parts (Part A and Part B)</a:t>
            </a:r>
          </a:p>
          <a:p>
            <a:pPr marL="742950" lvl="1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Part A </a:t>
            </a:r>
          </a:p>
          <a:p>
            <a:pPr marL="1200150" lvl="2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get when you turn 65 or have met the time worked requirement</a:t>
            </a:r>
          </a:p>
          <a:p>
            <a:pPr marL="1200150" lvl="2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 very basic coverage for inpatient Hospitalizations/Skilled nursing/Hospice care</a:t>
            </a:r>
          </a:p>
          <a:p>
            <a:pPr marL="742950" lvl="1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Part B</a:t>
            </a:r>
          </a:p>
          <a:p>
            <a:pPr marL="1200150" lvl="2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apply for, can be done with Social Security</a:t>
            </a:r>
          </a:p>
          <a:p>
            <a:pPr marL="1200150" lvl="2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need to sign up for right away if you have creditable coverage</a:t>
            </a:r>
          </a:p>
          <a:p>
            <a:pPr marL="1200150" lvl="2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 basic coverage for Doctors’ services/Outpatient care/Home health services/ Durable medical equipment</a:t>
            </a:r>
          </a:p>
          <a:p>
            <a:pPr marL="285750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C</a:t>
            </a:r>
          </a:p>
          <a:p>
            <a:pPr marL="742950" lvl="1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Advantage Plans</a:t>
            </a:r>
          </a:p>
          <a:p>
            <a:pPr marL="1200150" lvl="2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 additional medical coverage beyond Original Medicare</a:t>
            </a:r>
          </a:p>
          <a:p>
            <a:pPr marL="1200150" lvl="2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includes prescription drug coverage</a:t>
            </a:r>
          </a:p>
          <a:p>
            <a:pPr marL="285750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D</a:t>
            </a:r>
          </a:p>
          <a:p>
            <a:pPr marL="742950" lvl="1" indent="-28575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 alone prescription drug coverage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1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52F2C8B-0DA1-CBF5-A448-5A12B90A23BD}"/>
              </a:ext>
            </a:extLst>
          </p:cNvPr>
          <p:cNvSpPr txBox="1"/>
          <p:nvPr/>
        </p:nvSpPr>
        <p:spPr>
          <a:xfrm>
            <a:off x="1317352" y="15107"/>
            <a:ext cx="5739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  <a:latin typeface="+mj-lt"/>
              </a:rPr>
              <a:t>Medica Plan Options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7792C6-4812-FEFC-F0FE-4DBFFE3FF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074" y="527437"/>
            <a:ext cx="9733788" cy="63154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787832" y="256309"/>
            <a:ext cx="2824162" cy="39346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lnSpc>
                <a:spcPts val="1442"/>
              </a:lnSpc>
              <a:spcBef>
                <a:spcPts val="68"/>
              </a:spcBef>
            </a:pPr>
            <a:r>
              <a:rPr sz="1227" b="1" dirty="0">
                <a:solidFill>
                  <a:srgbClr val="FFFFFF"/>
                </a:solidFill>
                <a:latin typeface="Arial Narrow"/>
                <a:cs typeface="Arial Narrow"/>
              </a:rPr>
              <a:t>2023</a:t>
            </a:r>
            <a:r>
              <a:rPr sz="1227" b="1" spc="-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227" b="1" dirty="0">
                <a:solidFill>
                  <a:srgbClr val="FFFFFF"/>
                </a:solidFill>
                <a:latin typeface="Arial Narrow"/>
                <a:cs typeface="Arial Narrow"/>
              </a:rPr>
              <a:t>GROUP</a:t>
            </a:r>
            <a:r>
              <a:rPr sz="1227" b="1" spc="-7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227" b="1" dirty="0">
                <a:solidFill>
                  <a:srgbClr val="FFFFFF"/>
                </a:solidFill>
                <a:latin typeface="Arial Narrow"/>
                <a:cs typeface="Arial Narrow"/>
              </a:rPr>
              <a:t>MEDICARE</a:t>
            </a:r>
            <a:r>
              <a:rPr sz="1227" b="1" spc="-1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227" b="1" dirty="0">
                <a:solidFill>
                  <a:srgbClr val="FFFFFF"/>
                </a:solidFill>
                <a:latin typeface="Arial Narrow"/>
                <a:cs typeface="Arial Narrow"/>
              </a:rPr>
              <a:t>PLAN</a:t>
            </a:r>
            <a:r>
              <a:rPr sz="1227" b="1" spc="-3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227" b="1" spc="-7" dirty="0">
                <a:solidFill>
                  <a:srgbClr val="FFFFFF"/>
                </a:solidFill>
                <a:latin typeface="Arial Narrow"/>
                <a:cs typeface="Arial Narrow"/>
              </a:rPr>
              <a:t>COMPARISON</a:t>
            </a:r>
            <a:endParaRPr sz="1227" dirty="0">
              <a:latin typeface="Arial Narrow"/>
              <a:cs typeface="Arial Narrow"/>
            </a:endParaRPr>
          </a:p>
          <a:p>
            <a:pPr marL="8659">
              <a:lnSpc>
                <a:spcPts val="1606"/>
              </a:lnSpc>
            </a:pPr>
            <a:r>
              <a:rPr sz="1364" i="1" dirty="0">
                <a:solidFill>
                  <a:srgbClr val="FFFFFF"/>
                </a:solidFill>
                <a:latin typeface="Arial Narrow"/>
                <a:cs typeface="Arial Narrow"/>
              </a:rPr>
              <a:t>Public</a:t>
            </a:r>
            <a:r>
              <a:rPr sz="1364" i="1" spc="-17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364" i="1" dirty="0">
                <a:solidFill>
                  <a:srgbClr val="FFFFFF"/>
                </a:solidFill>
                <a:latin typeface="Arial Narrow"/>
                <a:cs typeface="Arial Narrow"/>
              </a:rPr>
              <a:t>Employees</a:t>
            </a:r>
            <a:r>
              <a:rPr sz="1364" i="1" spc="-17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364" i="1" dirty="0">
                <a:solidFill>
                  <a:srgbClr val="FFFFFF"/>
                </a:solidFill>
                <a:latin typeface="Arial Narrow"/>
                <a:cs typeface="Arial Narrow"/>
              </a:rPr>
              <a:t>Insurance</a:t>
            </a:r>
            <a:r>
              <a:rPr sz="1364" i="1" spc="-2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364" i="1" spc="-7" dirty="0">
                <a:solidFill>
                  <a:srgbClr val="FFFFFF"/>
                </a:solidFill>
                <a:latin typeface="Arial Narrow"/>
                <a:cs typeface="Arial Narrow"/>
              </a:rPr>
              <a:t>Program</a:t>
            </a:r>
            <a:endParaRPr sz="1364" dirty="0">
              <a:latin typeface="Arial Narrow"/>
              <a:cs typeface="Arial Narrow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6E9D9A-3A67-7A7B-5EC4-B74BB8AC934A}"/>
              </a:ext>
            </a:extLst>
          </p:cNvPr>
          <p:cNvSpPr txBox="1"/>
          <p:nvPr/>
        </p:nvSpPr>
        <p:spPr>
          <a:xfrm>
            <a:off x="967066" y="0"/>
            <a:ext cx="63772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BCBS Plan Options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3AC88B-A1B7-510C-AA0A-A447450E4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368" y="646331"/>
            <a:ext cx="5786661" cy="61539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1221D6-A154-5BD3-67EF-8E67C796E891}"/>
              </a:ext>
            </a:extLst>
          </p:cNvPr>
          <p:cNvSpPr txBox="1"/>
          <p:nvPr/>
        </p:nvSpPr>
        <p:spPr>
          <a:xfrm>
            <a:off x="808310" y="-55317"/>
            <a:ext cx="6512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BCBS Plan Options Cont.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CBC860-3DEE-7811-3619-D244D0CBC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855" y="591014"/>
            <a:ext cx="6150450" cy="626698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F84612C-8F8F-6002-658D-8FC2F290E2C3}"/>
              </a:ext>
            </a:extLst>
          </p:cNvPr>
          <p:cNvCxnSpPr/>
          <p:nvPr/>
        </p:nvCxnSpPr>
        <p:spPr>
          <a:xfrm>
            <a:off x="4901184" y="591014"/>
            <a:ext cx="0" cy="62669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2CA3-AABE-4226-ACD3-C1899FBCB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580" y="0"/>
            <a:ext cx="6633619" cy="118872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HealthPartners Plan Options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2CD52B-5FF9-B129-875E-5D392B271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579" y="594360"/>
            <a:ext cx="6031455" cy="626364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2858AAC-ED0B-F68C-F1EC-110A31F9D98D}"/>
              </a:ext>
            </a:extLst>
          </p:cNvPr>
          <p:cNvCxnSpPr/>
          <p:nvPr/>
        </p:nvCxnSpPr>
        <p:spPr>
          <a:xfrm>
            <a:off x="681579" y="2468880"/>
            <a:ext cx="6031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26887F9-3C94-63FD-5A01-17BCC1D510B5}"/>
              </a:ext>
            </a:extLst>
          </p:cNvPr>
          <p:cNvCxnSpPr/>
          <p:nvPr/>
        </p:nvCxnSpPr>
        <p:spPr>
          <a:xfrm>
            <a:off x="6713034" y="594360"/>
            <a:ext cx="0" cy="6263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86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DE572-4C0B-4AA5-8EC1-62411069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865" y="45720"/>
            <a:ext cx="7240525" cy="1320800"/>
          </a:xfrm>
        </p:spPr>
        <p:txBody>
          <a:bodyPr/>
          <a:lstStyle/>
          <a:p>
            <a:pPr algn="ctr"/>
            <a:r>
              <a:rPr lang="en-US" dirty="0"/>
              <a:t>HealthPartners Plan Options Cont.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78B847-D249-C3AF-E270-BFB6A271F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23" y="5257800"/>
            <a:ext cx="7240524" cy="15544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4AFC41C-1BBA-79F9-7CDA-835DC49FE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164" y="706120"/>
            <a:ext cx="7287768" cy="467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44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8359" y="117390"/>
            <a:ext cx="6314177" cy="562741"/>
          </a:xfrm>
          <a:prstGeom prst="rect">
            <a:avLst/>
          </a:prstGeom>
        </p:spPr>
        <p:txBody>
          <a:bodyPr vert="horz" wrap="square" lIns="0" tIns="8659" rIns="0" bIns="0" rtlCol="0" anchor="t">
            <a:spAutoFit/>
          </a:bodyPr>
          <a:lstStyle/>
          <a:p>
            <a:pPr marL="8659" algn="ctr">
              <a:spcBef>
                <a:spcPts val="68"/>
              </a:spcBef>
            </a:pPr>
            <a:r>
              <a:rPr dirty="0"/>
              <a:t>UCare</a:t>
            </a:r>
            <a:r>
              <a:rPr spc="-27" dirty="0"/>
              <a:t> </a:t>
            </a:r>
            <a:r>
              <a:rPr lang="en-US" dirty="0"/>
              <a:t>Plan Options</a:t>
            </a:r>
            <a:endParaRPr spc="-7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1A661D-E023-D7EE-A2F1-6C3CC2537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53" y="680131"/>
            <a:ext cx="6090588" cy="617786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01B4B7-34F3-3032-07AE-7FE0D5000EA6}"/>
              </a:ext>
            </a:extLst>
          </p:cNvPr>
          <p:cNvSpPr txBox="1"/>
          <p:nvPr/>
        </p:nvSpPr>
        <p:spPr>
          <a:xfrm>
            <a:off x="878304" y="138082"/>
            <a:ext cx="64729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</a:rPr>
              <a:t>UCare Plan Options Cont.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7FBD00-8BF7-DF23-1A0C-E6F8C320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25" y="822038"/>
            <a:ext cx="7051548" cy="58978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0602A8-562D-C087-3EB5-012B531C8A90}"/>
              </a:ext>
            </a:extLst>
          </p:cNvPr>
          <p:cNvCxnSpPr/>
          <p:nvPr/>
        </p:nvCxnSpPr>
        <p:spPr>
          <a:xfrm>
            <a:off x="7640573" y="822038"/>
            <a:ext cx="0" cy="57237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1043</TotalTime>
  <Words>168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Times New Roman</vt:lpstr>
      <vt:lpstr>Trebuchet MS</vt:lpstr>
      <vt:lpstr>Wingdings 3</vt:lpstr>
      <vt:lpstr>Facet</vt:lpstr>
      <vt:lpstr>PEIP Medicare Plan Options</vt:lpstr>
      <vt:lpstr>Medicare 101</vt:lpstr>
      <vt:lpstr>PowerPoint Presentation</vt:lpstr>
      <vt:lpstr>PowerPoint Presentation</vt:lpstr>
      <vt:lpstr>PowerPoint Presentation</vt:lpstr>
      <vt:lpstr>HealthPartners Plan Options</vt:lpstr>
      <vt:lpstr>HealthPartners Plan Options Cont.</vt:lpstr>
      <vt:lpstr>UCare Plan Options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PEIP Medicare Plan Options</dc:title>
  <dc:creator>Dan Byrne</dc:creator>
  <cp:lastModifiedBy>Dan Byrne</cp:lastModifiedBy>
  <cp:revision>8</cp:revision>
  <dcterms:created xsi:type="dcterms:W3CDTF">2022-03-22T15:17:12Z</dcterms:created>
  <dcterms:modified xsi:type="dcterms:W3CDTF">2024-09-09T19:22:52Z</dcterms:modified>
</cp:coreProperties>
</file>